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75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6A5485-403D-4939-37CE-FF2A30559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A9D78D-133C-D492-71B8-3098D7B3A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64D54D-8D2D-FD2A-03FE-68B2399F7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49FFC7-A88B-A7EF-D63B-1F5C8275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8C002B-A36D-F763-8AA9-E77E0C919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384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0CD85A-9AE9-8FF5-FBE4-9B0FD090E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39A7A39-6F1C-CBB7-BB4C-66EC96851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A0898A-CC7B-14F5-D34C-4FC08FDBE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9C94BE-3BAE-6027-4478-2E4262E87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619499-A058-FE80-27F6-AF8B20E2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568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B012482-A433-CF3C-6CA8-65532ED42E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E09DA58-FFC0-22D1-9AD4-202D1A811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AB22AB1-AFF9-F9CB-244F-AC7FEC649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DAA472-3F2A-5383-3006-E88E2662C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7195C3-DBD5-B8B7-5150-3D99A17D3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3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FBDAC5-5ADC-2611-F0DD-296D5CCAF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95E438-815A-A378-8F23-0D4EED1AF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157F51-6C62-2CAA-F60B-69572AC7D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069F49-CC91-52B5-780E-D7FD65E88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1F4B22-2BCD-8435-6789-4A286443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8536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A79F62-19DA-2D20-6F2B-CD88764F7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C0899D-A390-74B1-2EF1-E182984BB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5BC9A2-1C5E-9636-7138-3346632CE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8FCE-47F2-99E8-9B8D-11169D51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FC3682-21F4-612F-EB28-B54C6EDDB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8069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A8ECBF-88D0-2C76-3A1D-00E4AB30C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83DAB7-3463-2427-E9CA-6F6E9203B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8478528-EFB0-A8A8-66C1-B1E1FFCD0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69656B0-DF72-D309-C151-AC23B4A1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97D9EA0-1FB2-6A1E-3D00-5CE32A0B0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AE3310-A252-E1A0-DFF6-FF664D845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161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1AAEF-038D-1F41-6097-D45B38849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406616-E985-6213-F3AA-EB34037A4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AEEDEA-11DF-542E-CA82-F61CAE1D43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B975780-725B-E6DA-D874-93112B05D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AB04F3F-C773-8FC3-9F8B-0F59748880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56BD7BF-2C59-0FFB-3719-206CB4FFC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0F3C5C3-D31B-41E9-01AD-E95CF085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5A24E49-2992-596E-2688-991FD416E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0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E4D88B-ABF0-E6F4-862F-CC73283EA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EED8AA3-D1B7-E708-6B2D-EC0E3E0BE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E1C1D9-4E54-D9E8-0D5C-17DC9659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045B0D7-62DD-E145-6755-05ACA0FD5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8040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24FB12B-5D5D-34C3-F6A8-0259F213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107EE33-D575-5699-02EA-4697B4AC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8CAC918-A555-D12F-A163-A5F93C39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3025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5BCA41-DB8B-51C4-C2D1-5CD77CAA0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26EA65-4710-10EC-6519-B231C4325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E6E93DE-77C0-E258-8C04-B8BAC1FEF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3E3A571-3CC6-1576-92CD-3165C9628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31E0EB3-2207-3DAC-0F43-5900ACBEF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ABBE17C-330A-1218-CD28-33F0D44C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622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322EEA-AB29-9877-0FA3-8CB3FDD3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BDAF9AC-EC09-F328-9D02-5B3A7E1813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79E1F3E-0663-BC92-6E8D-4628B3132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4A1338F-868A-2BE4-FD5B-CA608591B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19DA6AF-25C0-F8B8-EE77-170B3073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14BA3F-1FFA-F221-59A9-6FAAFD0D8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01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EC5717A-698F-7040-EDFE-BC44FB051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DFC1B81-1872-A2EB-996F-70CC45DDF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780B3E-12FF-DA7D-701F-4A1A3C4434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1E382-30E8-41B6-B74C-4F3867265F80}" type="datetimeFigureOut">
              <a:rPr lang="zh-TW" altLang="en-US" smtClean="0"/>
              <a:t>2024/11/9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BBA379-AE92-3B1A-A495-66DAF82B5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8F5610-C2CB-CD4C-601B-6466303EC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045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vinkiller1024/NTUT_113-1_CLanguageProgrammingHomework_1114.gi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00E9CD4D-109E-6689-32FA-8328C19304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6D23386-A960-D4AE-D4B0-4BC7D3FD0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9459" y="907536"/>
            <a:ext cx="10022541" cy="1747511"/>
          </a:xfrm>
        </p:spPr>
        <p:txBody>
          <a:bodyPr>
            <a:normAutofit fontScale="90000"/>
          </a:bodyPr>
          <a:lstStyle/>
          <a:p>
            <a:r>
              <a:rPr lang="en-US" altLang="zh-TW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C</a:t>
            </a:r>
            <a:r>
              <a:rPr lang="zh-TW" altLang="en-US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語言練習</a:t>
            </a:r>
            <a:r>
              <a:rPr lang="zh-TW" altLang="zh-TW" sz="11500" b="1" kern="100" dirty="0">
                <a:effectLst/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心得報告</a:t>
            </a:r>
            <a:endParaRPr lang="zh-TW" altLang="en-US" sz="71400" b="1" dirty="0">
              <a:latin typeface="清松手寫體3p" panose="00000500000000000000" pitchFamily="2" charset="-120"/>
              <a:ea typeface="清松手寫體3p" panose="00000500000000000000" pitchFamily="2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6E9D176-17BB-187F-FA95-14DC060A1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9373" y="5122583"/>
            <a:ext cx="5642712" cy="1655762"/>
          </a:xfrm>
        </p:spPr>
        <p:txBody>
          <a:bodyPr>
            <a:normAutofit fontScale="92500"/>
          </a:bodyPr>
          <a:lstStyle/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讀書會組員：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09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唐睿祥、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35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俞煥睿、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36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吳劉軒</a:t>
            </a:r>
            <a:endParaRPr lang="en-US" altLang="zh-TW" sz="2800" dirty="0">
              <a:latin typeface="清松手寫體5p" pitchFamily="2" charset="-120"/>
              <a:ea typeface="清松手寫體5p" pitchFamily="2" charset="-120"/>
            </a:endParaRP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討論時間：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2024/11/</a:t>
            </a: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地點：</a:t>
            </a:r>
          </a:p>
        </p:txBody>
      </p:sp>
    </p:spTree>
    <p:extLst>
      <p:ext uri="{BB962C8B-B14F-4D97-AF65-F5344CB8AC3E}">
        <p14:creationId xmlns:p14="http://schemas.microsoft.com/office/powerpoint/2010/main" val="648626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417" y="1329344"/>
            <a:ext cx="6435166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  <a:hlinkClick r:id="rId3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  <a:hlinkClick r:id="rId3"/>
              </a:rPr>
              <a:t>程式連結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C94FB274-F2B3-CB68-B4E1-145CFD96E91F}"/>
              </a:ext>
            </a:extLst>
          </p:cNvPr>
          <p:cNvSpPr txBox="1">
            <a:spLocks/>
          </p:cNvSpPr>
          <p:nvPr/>
        </p:nvSpPr>
        <p:spPr>
          <a:xfrm>
            <a:off x="1987176" y="3430890"/>
            <a:ext cx="82176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https://github.com/Kevinkiller1024/NTUT_113-1_CLanguageProgrammingHomework_1114.git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81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93" y="92215"/>
            <a:ext cx="8090647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截圖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534661E-BDCE-C719-3BF9-BE9496229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752" y="1239114"/>
            <a:ext cx="9961316" cy="540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99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D83B49A6-4D41-7A74-5B91-3F0E54CFC5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36119B9-3F4C-3C80-39FE-0621ABCCB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心得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A76B5F5-0CBE-7824-12EB-3DCE52FB5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77078"/>
            <a:ext cx="4024860" cy="2137376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526EA8-8EFC-8525-B273-3A0FC1C87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8879" y="910143"/>
            <a:ext cx="10333121" cy="6465215"/>
          </a:xfrm>
        </p:spPr>
        <p:txBody>
          <a:bodyPr>
            <a:normAutofit lnSpcReduction="10000"/>
          </a:bodyPr>
          <a:lstStyle/>
          <a:p>
            <a:pPr marL="914400" lvl="2" indent="0">
              <a:buNone/>
            </a:pPr>
            <a:r>
              <a:rPr lang="en-US" altLang="zh-TW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最近這兩次的作業都有一個部分是要我們打上課的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PPT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內容，我覺得老師的目的是想讓我們理解那一些觀念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(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傳值呼叫、傳址呼叫、傳參考呼叫、陣列、氣泡排序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這些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)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我在要練習字串的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P19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似乎又被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C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語言的編譯器搞了，看左圖的第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9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、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10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行，這個程式原本是要我們顯示出第一個字串的內容，然而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我的電腦不能直接打第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9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行的程式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，所以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我問了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，他跟我說是緩衝區大小的問題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，具體回答在下一頁，但是我上網找了線上版的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C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編譯器，然而它使用第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9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行是可以執行的，所以我覺得很莫名其妙。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還有我當時不知道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為什麼輸入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string1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前面不用加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&amp;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，所以我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又問了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，他告訴我說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”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輸入的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string1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本身已經是指標型態</a:t>
            </a:r>
            <a:r>
              <a:rPr lang="en-US" altLang="zh-TW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”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，我原本還在納悶說他怎麼會是一個位址，後來才想起來高中學的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”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如果直接寫一個陣列的名字，他代表的是陣列中的第一筆資料的位址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”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也就是說 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string1 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跟 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&amp;string[0]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是一樣意思的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因為我問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問題的時候是把整個程式丟給他，然後他有提到說要我在第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14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行的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%c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後面加個空格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(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原本沒有加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)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，我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原本以為是有語法的錯誤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，就</a:t>
            </a:r>
            <a:r>
              <a:rPr lang="zh-TW" altLang="en-US" sz="2400" dirty="0">
                <a:solidFill>
                  <a:srgbClr val="FF0000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問他說為什麼要加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，結果是因為加了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會更符合題目的要求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，所以問他這個問題是我的疏失了，是我沒有看清楚題目，讓他幫我訂正了。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74272C3-CAA9-14EB-6892-DA3A8AFB4500}"/>
              </a:ext>
            </a:extLst>
          </p:cNvPr>
          <p:cNvSpPr/>
          <p:nvPr/>
        </p:nvSpPr>
        <p:spPr>
          <a:xfrm>
            <a:off x="357438" y="5443071"/>
            <a:ext cx="421106" cy="421106"/>
          </a:xfrm>
          <a:prstGeom prst="rec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11BE31B-929C-5E4F-CB28-00CFD8EF0E5D}"/>
              </a:ext>
            </a:extLst>
          </p:cNvPr>
          <p:cNvSpPr txBox="1"/>
          <p:nvPr/>
        </p:nvSpPr>
        <p:spPr>
          <a:xfrm>
            <a:off x="778544" y="5468958"/>
            <a:ext cx="1561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問</a:t>
            </a:r>
            <a:r>
              <a:rPr lang="en-US" altLang="zh-TW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GPT</a:t>
            </a:r>
            <a:r>
              <a:rPr lang="zh-TW" altLang="en-US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的問題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142CEE4-AABB-5AB9-C24A-7DEA8D25E542}"/>
              </a:ext>
            </a:extLst>
          </p:cNvPr>
          <p:cNvSpPr/>
          <p:nvPr/>
        </p:nvSpPr>
        <p:spPr>
          <a:xfrm>
            <a:off x="357438" y="6008276"/>
            <a:ext cx="421106" cy="421106"/>
          </a:xfrm>
          <a:prstGeom prst="rect">
            <a:avLst/>
          </a:prstGeom>
          <a:solidFill>
            <a:srgbClr val="0070C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1"/>
              </a:solidFill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E879DC2-A60F-7766-19C7-9489B3627DE6}"/>
              </a:ext>
            </a:extLst>
          </p:cNvPr>
          <p:cNvSpPr txBox="1"/>
          <p:nvPr/>
        </p:nvSpPr>
        <p:spPr>
          <a:xfrm>
            <a:off x="778544" y="6034163"/>
            <a:ext cx="640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effectLst>
                  <a:outerShdw dist="63500" dir="2700000" algn="ctr" rotWithShape="0">
                    <a:schemeClr val="bg1"/>
                  </a:outerShdw>
                </a:effectLst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重點</a:t>
            </a:r>
          </a:p>
        </p:txBody>
      </p:sp>
    </p:spTree>
    <p:extLst>
      <p:ext uri="{BB962C8B-B14F-4D97-AF65-F5344CB8AC3E}">
        <p14:creationId xmlns:p14="http://schemas.microsoft.com/office/powerpoint/2010/main" val="1077200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60CEB22F-26FC-3CCD-17B7-04FF8B9168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9E6128E8-936E-FD2A-4C60-5B1B65892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59" y="153237"/>
            <a:ext cx="4446089" cy="2421980"/>
          </a:xfrm>
          <a:prstGeom prst="rect">
            <a:avLst/>
          </a:prstGeom>
        </p:spPr>
      </p:pic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B03C004-7184-AC30-41F3-AAD4AA244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536411" y="2472385"/>
            <a:ext cx="3535233" cy="4351338"/>
          </a:xfr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245DACC6-CF79-3A3E-3EA6-267253A907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1375" y="405900"/>
            <a:ext cx="4073849" cy="475848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BD06A24-66A9-1ECE-6A5A-C337CBF200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2612" y="1364227"/>
            <a:ext cx="357649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26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616</TotalTime>
  <Words>401</Words>
  <Application>Microsoft Office PowerPoint</Application>
  <PresentationFormat>寬螢幕</PresentationFormat>
  <Paragraphs>15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3" baseType="lpstr">
      <vt:lpstr>SetoFont</vt:lpstr>
      <vt:lpstr>清松手寫體3p</vt:lpstr>
      <vt:lpstr>清松手寫體4-Regular</vt:lpstr>
      <vt:lpstr>清松手寫體5p</vt:lpstr>
      <vt:lpstr>Arial</vt:lpstr>
      <vt:lpstr>Calibri</vt:lpstr>
      <vt:lpstr>Calibri Light</vt:lpstr>
      <vt:lpstr>Office 佈景主題</vt:lpstr>
      <vt:lpstr>C語言練習心得報告</vt:lpstr>
      <vt:lpstr>GitHub程式連結</vt:lpstr>
      <vt:lpstr>GitHub截圖</vt:lpstr>
      <vt:lpstr>心得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軒 吳劉</dc:creator>
  <cp:lastModifiedBy>軒 吳劉</cp:lastModifiedBy>
  <cp:revision>28</cp:revision>
  <dcterms:created xsi:type="dcterms:W3CDTF">2024-09-23T09:54:38Z</dcterms:created>
  <dcterms:modified xsi:type="dcterms:W3CDTF">2024-11-08T18:13:46Z</dcterms:modified>
</cp:coreProperties>
</file>

<file path=docProps/thumbnail.jpeg>
</file>